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61" r:id="rId3"/>
    <p:sldId id="257" r:id="rId4"/>
    <p:sldId id="262" r:id="rId5"/>
    <p:sldId id="266" r:id="rId6"/>
    <p:sldId id="276" r:id="rId7"/>
    <p:sldId id="284" r:id="rId8"/>
    <p:sldId id="277" r:id="rId9"/>
    <p:sldId id="285" r:id="rId10"/>
    <p:sldId id="271" r:id="rId11"/>
    <p:sldId id="263" r:id="rId12"/>
    <p:sldId id="267" r:id="rId13"/>
    <p:sldId id="280" r:id="rId14"/>
    <p:sldId id="281" r:id="rId15"/>
    <p:sldId id="278" r:id="rId16"/>
    <p:sldId id="282" r:id="rId17"/>
    <p:sldId id="279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8" autoAdjust="0"/>
    <p:restoredTop sz="94660"/>
  </p:normalViewPr>
  <p:slideViewPr>
    <p:cSldViewPr>
      <p:cViewPr>
        <p:scale>
          <a:sx n="81" d="100"/>
          <a:sy n="81" d="100"/>
        </p:scale>
        <p:origin x="-108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1C079-0C36-4651-98C6-FC9B6CAEF857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7751E-F171-4024-89A7-C532A38183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938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208F59-4B40-4345-8941-78617247D8E2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E13B05-C50A-4CD9-8441-86472CAE3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08F59-4B40-4345-8941-78617247D8E2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13B05-C50A-4CD9-8441-86472CAE3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208F59-4B40-4345-8941-78617247D8E2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E13B05-C50A-4CD9-8441-86472CAE3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08F59-4B40-4345-8941-78617247D8E2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13B05-C50A-4CD9-8441-86472CAE3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208F59-4B40-4345-8941-78617247D8E2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AE13B05-C50A-4CD9-8441-86472CAE3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08F59-4B40-4345-8941-78617247D8E2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13B05-C50A-4CD9-8441-86472CAE3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08F59-4B40-4345-8941-78617247D8E2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13B05-C50A-4CD9-8441-86472CAE3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08F59-4B40-4345-8941-78617247D8E2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13B05-C50A-4CD9-8441-86472CAE3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208F59-4B40-4345-8941-78617247D8E2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13B05-C50A-4CD9-8441-86472CAE3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08F59-4B40-4345-8941-78617247D8E2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13B05-C50A-4CD9-8441-86472CAE3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08F59-4B40-4345-8941-78617247D8E2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13B05-C50A-4CD9-8441-86472CAE3C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208F59-4B40-4345-8941-78617247D8E2}" type="datetimeFigureOut">
              <a:rPr lang="en-US" smtClean="0"/>
              <a:pPr/>
              <a:t>12/18/2013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E13B05-C50A-4CD9-8441-86472CAE3C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Couplings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-5 </a:t>
            </a:r>
          </a:p>
          <a:p>
            <a:r>
              <a:rPr lang="en-US" dirty="0" smtClean="0"/>
              <a:t>Yash </a:t>
            </a:r>
            <a:r>
              <a:rPr lang="en-US" dirty="0"/>
              <a:t>S</a:t>
            </a:r>
            <a:r>
              <a:rPr lang="en-US" dirty="0" smtClean="0"/>
              <a:t>hah, Shreya Bhanushali, Jay Bhavsar, Smit </a:t>
            </a:r>
            <a:r>
              <a:rPr lang="en-US" dirty="0"/>
              <a:t>K</a:t>
            </a:r>
            <a:r>
              <a:rPr lang="en-US" dirty="0" smtClean="0"/>
              <a:t>otadia 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Flanged</a:t>
            </a:r>
            <a:endParaRPr lang="en-US" dirty="0"/>
          </a:p>
        </p:txBody>
      </p:sp>
      <p:pic>
        <p:nvPicPr>
          <p:cNvPr id="4" name="Content Placeholder 3" descr="flang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3352800"/>
            <a:ext cx="2819400" cy="3238500"/>
          </a:xfrm>
        </p:spPr>
      </p:pic>
      <p:sp>
        <p:nvSpPr>
          <p:cNvPr id="5" name="TextBox 4"/>
          <p:cNvSpPr txBox="1"/>
          <p:nvPr/>
        </p:nvSpPr>
        <p:spPr>
          <a:xfrm>
            <a:off x="457200" y="160020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Flanged couplings are a type of rigid coupling that utilizes flanges and bolts to couple to shafts together.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Common applications of flanged couplings is joining two pipes together in order to transmit water pressure, it can also be used to extend a rotating shaft.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Flexible/Compensating </a:t>
            </a:r>
            <a:r>
              <a:rPr lang="en-US" dirty="0"/>
              <a:t>C</a:t>
            </a:r>
            <a:r>
              <a:rPr lang="en-US" dirty="0" smtClean="0"/>
              <a:t>ouplings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Flexible couplings are designed to transmit torque</a:t>
            </a:r>
            <a:r>
              <a:rPr lang="en-US" dirty="0"/>
              <a:t> </a:t>
            </a:r>
            <a:r>
              <a:rPr lang="en-US" dirty="0" smtClean="0"/>
              <a:t>while permitting some radial, axial, and angular misalignment. Flexible couplings can accommodate angular misalignment up to a few degrees and some parallel misalignment.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Flexible/Compensating Couplings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Universal coupling</a:t>
            </a:r>
          </a:p>
          <a:p>
            <a:pPr algn="just"/>
            <a:r>
              <a:rPr lang="en-US" dirty="0" smtClean="0"/>
              <a:t>Oldham coupling</a:t>
            </a:r>
          </a:p>
          <a:p>
            <a:pPr algn="just"/>
            <a:r>
              <a:rPr lang="en-US" dirty="0" smtClean="0"/>
              <a:t>Bushed pin type coupling or flange coupling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coupling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coupling s used to connect two shaft whose axes will intersect.</a:t>
            </a:r>
          </a:p>
          <a:p>
            <a:pPr algn="just"/>
            <a:r>
              <a:rPr lang="en-US" dirty="0" smtClean="0"/>
              <a:t>The angle between the shaft axes may very slightly during operation.</a:t>
            </a:r>
          </a:p>
          <a:p>
            <a:pPr algn="just"/>
            <a:r>
              <a:rPr lang="en-US" dirty="0" smtClean="0"/>
              <a:t>The coupling consist of forks keyed to the end of either shaft and they are pin joined to a centre block which has two arms at right angle to Each other.</a:t>
            </a:r>
          </a:p>
          <a:p>
            <a:pPr algn="just"/>
            <a:r>
              <a:rPr lang="en-US" dirty="0" smtClean="0"/>
              <a:t>This type of coupling is widely used in automoblie propeller shaft and also in machine tools.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619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629400" cy="334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07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Oldham coupling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Oldham coupling is used in connecting two parellel shaft.</a:t>
            </a:r>
          </a:p>
          <a:p>
            <a:pPr algn="just"/>
            <a:r>
              <a:rPr lang="en-US" dirty="0" smtClean="0"/>
              <a:t>The flanges have diametral slots at right angle to each other.</a:t>
            </a:r>
          </a:p>
          <a:p>
            <a:pPr algn="just"/>
            <a:r>
              <a:rPr lang="en-US" dirty="0" smtClean="0"/>
              <a:t>The intermiddiate piece a circular disc has diametrel projection on either side at right angle to each othe and closely fit into the slots in the two flanges.</a:t>
            </a:r>
          </a:p>
          <a:p>
            <a:pPr algn="just"/>
            <a:r>
              <a:rPr lang="en-US" dirty="0" smtClean="0"/>
              <a:t>The rotation of drive shafts causes the rotation and slinding of circular disc  which transmits motion and power to the driven shaft.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02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247900"/>
            <a:ext cx="6412666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015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Bush pin type flange coupling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30680"/>
            <a:ext cx="7239000" cy="484632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It is a modified form of protected type flange coupling.</a:t>
            </a:r>
          </a:p>
          <a:p>
            <a:pPr algn="just"/>
            <a:r>
              <a:rPr lang="en-US" dirty="0" smtClean="0"/>
              <a:t>The pins are rigidly fastened by nuts to one of the flanges and the enlarge diameter of the pin are converted woth flexible material like leather or rubber bushin.</a:t>
            </a:r>
          </a:p>
          <a:p>
            <a:pPr algn="just"/>
            <a:r>
              <a:rPr lang="en-US" dirty="0" smtClean="0"/>
              <a:t>The coupling are commonly used for directly connecting electric motor to a machine .</a:t>
            </a:r>
          </a:p>
          <a:p>
            <a:pPr algn="just"/>
            <a:r>
              <a:rPr lang="en-US" dirty="0" smtClean="0"/>
              <a:t>The coupling permits axial movement and takes care of shocks and slides misalignment.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3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4468" y="1981200"/>
            <a:ext cx="478282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756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Couplings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coupling is a device used to connect two shafts together for the purpose of transmitting power.</a:t>
            </a:r>
          </a:p>
          <a:p>
            <a:pPr algn="just"/>
            <a:r>
              <a:rPr lang="en-US" dirty="0" smtClean="0"/>
              <a:t>Two types of couplings</a:t>
            </a:r>
          </a:p>
          <a:p>
            <a:pPr lvl="1" algn="just"/>
            <a:r>
              <a:rPr lang="en-US" dirty="0" smtClean="0"/>
              <a:t>Rigid</a:t>
            </a:r>
          </a:p>
          <a:p>
            <a:pPr lvl="1" algn="just"/>
            <a:r>
              <a:rPr lang="en-US" dirty="0" smtClean="0"/>
              <a:t>Flexible also known as compensating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Coupling Interact With Other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Couplings interact with other devices by joining two shafts together in order to transmit power from one shaft to another shaft.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Rigid Couplings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Rigid couplings are used when precise shaft alignment is required; shaft misalignment will affect the coupling's performance as well as its life.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Rigid Couplings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Sleeve or muff or box coupling.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Splite muff or clamp coupling.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Flange coupling.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Sleeve or muff coupling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coupling consist of sleeve normally made of cast iron in the form of hollw cylinder which recieves end of two shaft made of butt together inside the sleeve.</a:t>
            </a:r>
          </a:p>
          <a:p>
            <a:pPr algn="just"/>
            <a:r>
              <a:rPr lang="en-US" dirty="0" smtClean="0"/>
              <a:t>The shaft are secure by means of taoer sunk key extending for the whole length of sleeve.</a:t>
            </a:r>
          </a:p>
          <a:p>
            <a:pPr algn="just"/>
            <a:r>
              <a:rPr lang="en-US" dirty="0" smtClean="0"/>
              <a:t>Many a time two separate keys are used to connect shaft ande sleeve .</a:t>
            </a:r>
          </a:p>
          <a:p>
            <a:pPr algn="just"/>
            <a:r>
              <a:rPr lang="en-US" dirty="0" smtClean="0"/>
              <a:t>The torque is transmit from shaft to sleeve and then sleeve to shaft.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67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1375" y="2238375"/>
            <a:ext cx="23812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039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SPLIT MUFF OR CLAMP COUPLING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This is a rigid type of coupling and is modification of sleeve coupling.</a:t>
            </a:r>
          </a:p>
          <a:p>
            <a:pPr algn="just"/>
            <a:r>
              <a:rPr lang="en-US" dirty="0" smtClean="0"/>
              <a:t>The sleeve is split into apprroximate halves which are connected by two boltswhich are housed in recess formed in the sleeves.</a:t>
            </a:r>
          </a:p>
          <a:p>
            <a:pPr algn="just"/>
            <a:r>
              <a:rPr lang="en-US" dirty="0" smtClean="0"/>
              <a:t>The shaft are keyed together by using parellel key in the common key way.</a:t>
            </a:r>
          </a:p>
          <a:p>
            <a:pPr algn="just"/>
            <a:r>
              <a:rPr lang="en-US" dirty="0" smtClean="0"/>
              <a:t>This type of couplin is used for heavy duty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98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1" y="2452688"/>
            <a:ext cx="3576638" cy="333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451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403</TotalTime>
  <Words>596</Words>
  <Application>Microsoft Office PowerPoint</Application>
  <PresentationFormat>On-screen Show (4:3)</PresentationFormat>
  <Paragraphs>50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Couplings</vt:lpstr>
      <vt:lpstr>What are Couplings</vt:lpstr>
      <vt:lpstr>How Does a Coupling Interact With Other Things</vt:lpstr>
      <vt:lpstr>Rigid Couplings</vt:lpstr>
      <vt:lpstr>Types of Rigid Couplings</vt:lpstr>
      <vt:lpstr>Sleeve or muff coupling</vt:lpstr>
      <vt:lpstr>Slide 7</vt:lpstr>
      <vt:lpstr>SPLIT MUFF OR CLAMP COUPLING</vt:lpstr>
      <vt:lpstr>Slide 9</vt:lpstr>
      <vt:lpstr>Flanged</vt:lpstr>
      <vt:lpstr>Flexible/Compensating Couplings</vt:lpstr>
      <vt:lpstr>Types of Flexible/Compensating Couplings</vt:lpstr>
      <vt:lpstr>Universal coupling</vt:lpstr>
      <vt:lpstr>Slide 14</vt:lpstr>
      <vt:lpstr>Oldham coupling</vt:lpstr>
      <vt:lpstr>Slide 16</vt:lpstr>
      <vt:lpstr>Bush pin type flange coupling</vt:lpstr>
      <vt:lpstr>Slide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ravi_patel</cp:lastModifiedBy>
  <cp:revision>56</cp:revision>
  <dcterms:created xsi:type="dcterms:W3CDTF">2011-02-10T13:38:23Z</dcterms:created>
  <dcterms:modified xsi:type="dcterms:W3CDTF">2013-12-18T06:47:19Z</dcterms:modified>
</cp:coreProperties>
</file>